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034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070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106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140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176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211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246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6281" algn="l" defTabSz="45703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81C3"/>
    <a:srgbClr val="3C83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4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5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4" indent="0" algn="ctr">
              <a:buNone/>
              <a:defRPr sz="1500"/>
            </a:lvl2pPr>
            <a:lvl3pPr marL="685787" indent="0" algn="ctr">
              <a:buNone/>
              <a:defRPr sz="1350"/>
            </a:lvl3pPr>
            <a:lvl4pPr marL="1028681" indent="0" algn="ctr">
              <a:buNone/>
              <a:defRPr sz="1200"/>
            </a:lvl4pPr>
            <a:lvl5pPr marL="1371575" indent="0" algn="ctr">
              <a:buNone/>
              <a:defRPr sz="1200"/>
            </a:lvl5pPr>
            <a:lvl6pPr marL="1714468" indent="0" algn="ctr">
              <a:buNone/>
              <a:defRPr sz="1200"/>
            </a:lvl6pPr>
            <a:lvl7pPr marL="2057362" indent="0" algn="ctr">
              <a:buNone/>
              <a:defRPr sz="1200"/>
            </a:lvl7pPr>
            <a:lvl8pPr marL="2400256" indent="0" algn="ctr">
              <a:buNone/>
              <a:defRPr sz="1200"/>
            </a:lvl8pPr>
            <a:lvl9pPr marL="274315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31.10.2023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93271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31.10.2023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39674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5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5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31.10.2023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26386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31.10.2023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59385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7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8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6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6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5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5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31.10.2023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22181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31.10.2023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53667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3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3" y="2428349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4" indent="0">
              <a:buNone/>
              <a:defRPr sz="1500" b="1"/>
            </a:lvl2pPr>
            <a:lvl3pPr marL="685787" indent="0">
              <a:buNone/>
              <a:defRPr sz="1350" b="1"/>
            </a:lvl3pPr>
            <a:lvl4pPr marL="1028681" indent="0">
              <a:buNone/>
              <a:defRPr sz="1200" b="1"/>
            </a:lvl4pPr>
            <a:lvl5pPr marL="1371575" indent="0">
              <a:buNone/>
              <a:defRPr sz="1200" b="1"/>
            </a:lvl5pPr>
            <a:lvl6pPr marL="1714468" indent="0">
              <a:buNone/>
              <a:defRPr sz="1200" b="1"/>
            </a:lvl6pPr>
            <a:lvl7pPr marL="2057362" indent="0">
              <a:buNone/>
              <a:defRPr sz="1200" b="1"/>
            </a:lvl7pPr>
            <a:lvl8pPr marL="2400256" indent="0">
              <a:buNone/>
              <a:defRPr sz="1200" b="1"/>
            </a:lvl8pPr>
            <a:lvl9pPr marL="274315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3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9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4" indent="0">
              <a:buNone/>
              <a:defRPr sz="1500" b="1"/>
            </a:lvl2pPr>
            <a:lvl3pPr marL="685787" indent="0">
              <a:buNone/>
              <a:defRPr sz="1350" b="1"/>
            </a:lvl3pPr>
            <a:lvl4pPr marL="1028681" indent="0">
              <a:buNone/>
              <a:defRPr sz="1200" b="1"/>
            </a:lvl4pPr>
            <a:lvl5pPr marL="1371575" indent="0">
              <a:buNone/>
              <a:defRPr sz="1200" b="1"/>
            </a:lvl5pPr>
            <a:lvl6pPr marL="1714468" indent="0">
              <a:buNone/>
              <a:defRPr sz="1200" b="1"/>
            </a:lvl6pPr>
            <a:lvl7pPr marL="2057362" indent="0">
              <a:buNone/>
              <a:defRPr sz="1200" b="1"/>
            </a:lvl7pPr>
            <a:lvl8pPr marL="2400256" indent="0">
              <a:buNone/>
              <a:defRPr sz="1200" b="1"/>
            </a:lvl8pPr>
            <a:lvl9pPr marL="274315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31.10.2023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7871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31.10.2023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41936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31.10.2023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5917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94" indent="0">
              <a:buNone/>
              <a:defRPr sz="1050"/>
            </a:lvl2pPr>
            <a:lvl3pPr marL="685787" indent="0">
              <a:buNone/>
              <a:defRPr sz="900"/>
            </a:lvl3pPr>
            <a:lvl4pPr marL="1028681" indent="0">
              <a:buNone/>
              <a:defRPr sz="750"/>
            </a:lvl4pPr>
            <a:lvl5pPr marL="1371575" indent="0">
              <a:buNone/>
              <a:defRPr sz="750"/>
            </a:lvl5pPr>
            <a:lvl6pPr marL="1714468" indent="0">
              <a:buNone/>
              <a:defRPr sz="750"/>
            </a:lvl6pPr>
            <a:lvl7pPr marL="2057362" indent="0">
              <a:buNone/>
              <a:defRPr sz="750"/>
            </a:lvl7pPr>
            <a:lvl8pPr marL="2400256" indent="0">
              <a:buNone/>
              <a:defRPr sz="750"/>
            </a:lvl8pPr>
            <a:lvl9pPr marL="274315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31.10.2023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2253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94" indent="0">
              <a:buNone/>
              <a:defRPr sz="2100"/>
            </a:lvl2pPr>
            <a:lvl3pPr marL="685787" indent="0">
              <a:buNone/>
              <a:defRPr sz="1800"/>
            </a:lvl3pPr>
            <a:lvl4pPr marL="1028681" indent="0">
              <a:buNone/>
              <a:defRPr sz="1500"/>
            </a:lvl4pPr>
            <a:lvl5pPr marL="1371575" indent="0">
              <a:buNone/>
              <a:defRPr sz="1500"/>
            </a:lvl5pPr>
            <a:lvl6pPr marL="1714468" indent="0">
              <a:buNone/>
              <a:defRPr sz="1500"/>
            </a:lvl6pPr>
            <a:lvl7pPr marL="2057362" indent="0">
              <a:buNone/>
              <a:defRPr sz="1500"/>
            </a:lvl7pPr>
            <a:lvl8pPr marL="2400256" indent="0">
              <a:buNone/>
              <a:defRPr sz="1500"/>
            </a:lvl8pPr>
            <a:lvl9pPr marL="274315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2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94" indent="0">
              <a:buNone/>
              <a:defRPr sz="1050"/>
            </a:lvl2pPr>
            <a:lvl3pPr marL="685787" indent="0">
              <a:buNone/>
              <a:defRPr sz="900"/>
            </a:lvl3pPr>
            <a:lvl4pPr marL="1028681" indent="0">
              <a:buNone/>
              <a:defRPr sz="750"/>
            </a:lvl4pPr>
            <a:lvl5pPr marL="1371575" indent="0">
              <a:buNone/>
              <a:defRPr sz="750"/>
            </a:lvl5pPr>
            <a:lvl6pPr marL="1714468" indent="0">
              <a:buNone/>
              <a:defRPr sz="750"/>
            </a:lvl6pPr>
            <a:lvl7pPr marL="2057362" indent="0">
              <a:buNone/>
              <a:defRPr sz="750"/>
            </a:lvl7pPr>
            <a:lvl8pPr marL="2400256" indent="0">
              <a:buNone/>
              <a:defRPr sz="750"/>
            </a:lvl8pPr>
            <a:lvl9pPr marL="274315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31.10.2023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6663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0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0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2D5CE-8D1D-4609-A3FD-4BF2ADD09594}" type="datetimeFigureOut">
              <a:rPr lang="lv-LV" smtClean="0"/>
              <a:t>31.10.2023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5" y="9181399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9729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787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7" indent="-171447" algn="l" defTabSz="68578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41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34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8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22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15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09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03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97" indent="-171447" algn="l" defTabSz="685787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4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7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81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75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68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62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56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50" algn="l" defTabSz="685787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410693" y="3262745"/>
            <a:ext cx="4447309" cy="103910"/>
          </a:xfrm>
          <a:prstGeom prst="rect">
            <a:avLst/>
          </a:prstGeom>
          <a:solidFill>
            <a:srgbClr val="3F81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2404"/>
          </a:p>
        </p:txBody>
      </p:sp>
      <p:sp>
        <p:nvSpPr>
          <p:cNvPr id="15" name="Rectangle 14"/>
          <p:cNvSpPr/>
          <p:nvPr/>
        </p:nvSpPr>
        <p:spPr>
          <a:xfrm>
            <a:off x="2410693" y="9812723"/>
            <a:ext cx="4447309" cy="103910"/>
          </a:xfrm>
          <a:prstGeom prst="rect">
            <a:avLst/>
          </a:prstGeom>
          <a:solidFill>
            <a:srgbClr val="3F81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2404"/>
          </a:p>
        </p:txBody>
      </p:sp>
      <p:sp>
        <p:nvSpPr>
          <p:cNvPr id="20" name="TextBox 19"/>
          <p:cNvSpPr txBox="1"/>
          <p:nvPr/>
        </p:nvSpPr>
        <p:spPr>
          <a:xfrm>
            <a:off x="2342029" y="5458913"/>
            <a:ext cx="401992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400" b="1" dirty="0">
                <a:latin typeface="Arial" panose="020B0604020202020204" pitchFamily="34" charset="0"/>
                <a:cs typeface="Arial" panose="020B0604020202020204" pitchFamily="34" charset="0"/>
              </a:rPr>
              <a:t>Projekta Nr. 22-00-U0000000-000000</a:t>
            </a:r>
          </a:p>
          <a:p>
            <a:pPr algn="just"/>
            <a:endParaRPr lang="lv-LV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Projekta apraksts (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400 zīmes) teksts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endParaRPr lang="lv-LV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lv-LV" sz="1400" b="1" dirty="0">
                <a:latin typeface="Arial" panose="020B0604020202020204" pitchFamily="34" charset="0"/>
                <a:cs typeface="Arial" panose="020B0604020202020204" pitchFamily="34" charset="0"/>
              </a:rPr>
              <a:t>Atbalsta Zemkopības ministrija un Lauku atbalsta dienests.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267" y="8792909"/>
            <a:ext cx="635092" cy="81422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73" b="6975"/>
          <a:stretch/>
        </p:blipFill>
        <p:spPr>
          <a:xfrm>
            <a:off x="565629" y="8635092"/>
            <a:ext cx="1190989" cy="1044426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31059" r="-3166" b="7797"/>
          <a:stretch/>
        </p:blipFill>
        <p:spPr>
          <a:xfrm>
            <a:off x="5248521" y="8792909"/>
            <a:ext cx="1417046" cy="83984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44" r="705" b="10754"/>
          <a:stretch/>
        </p:blipFill>
        <p:spPr>
          <a:xfrm>
            <a:off x="3683780" y="8775509"/>
            <a:ext cx="1464278" cy="90400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410693" y="3802414"/>
            <a:ext cx="39901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dirty="0">
                <a:solidFill>
                  <a:srgbClr val="3F81C3"/>
                </a:solidFill>
                <a:latin typeface="Trebuchet MS" panose="020B0603020202020204" pitchFamily="34" charset="0"/>
              </a:rPr>
              <a:t>PROJEKTA NOSAUKUMS TEKSTS </a:t>
            </a:r>
            <a:r>
              <a:rPr lang="lv-LV" sz="2800" dirty="0" err="1">
                <a:solidFill>
                  <a:srgbClr val="3F81C3"/>
                </a:solidFill>
                <a:latin typeface="Trebuchet MS" panose="020B0603020202020204" pitchFamily="34" charset="0"/>
              </a:rPr>
              <a:t>TEKSTS</a:t>
            </a:r>
            <a:r>
              <a:rPr lang="lv-LV" sz="2800" dirty="0">
                <a:solidFill>
                  <a:srgbClr val="3F81C3"/>
                </a:solidFill>
                <a:latin typeface="Trebuchet MS" panose="020B0603020202020204" pitchFamily="34" charset="0"/>
              </a:rPr>
              <a:t> </a:t>
            </a:r>
            <a:r>
              <a:rPr lang="lv-LV" sz="2800" dirty="0" err="1">
                <a:solidFill>
                  <a:srgbClr val="3F81C3"/>
                </a:solidFill>
                <a:latin typeface="Trebuchet MS" panose="020B0603020202020204" pitchFamily="34" charset="0"/>
              </a:rPr>
              <a:t>TEKSTS</a:t>
            </a:r>
            <a:r>
              <a:rPr lang="lv-LV" sz="2800" dirty="0">
                <a:solidFill>
                  <a:srgbClr val="3F81C3"/>
                </a:solidFill>
                <a:latin typeface="Trebuchet MS" panose="020B0603020202020204" pitchFamily="34" charset="0"/>
              </a:rPr>
              <a:t> </a:t>
            </a:r>
            <a:r>
              <a:rPr lang="lv-LV" sz="2800" dirty="0" err="1">
                <a:solidFill>
                  <a:srgbClr val="3F81C3"/>
                </a:solidFill>
                <a:latin typeface="Trebuchet MS" panose="020B0603020202020204" pitchFamily="34" charset="0"/>
              </a:rPr>
              <a:t>TEKSTS</a:t>
            </a:r>
            <a:endParaRPr lang="lv-LV" sz="2800" dirty="0">
              <a:solidFill>
                <a:srgbClr val="3F81C3"/>
              </a:solidFill>
              <a:latin typeface="Trebuchet MS" panose="020B0603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7002" y="5507059"/>
            <a:ext cx="1750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>
                <a:solidFill>
                  <a:srgbClr val="3F81C3"/>
                </a:solidFill>
                <a:latin typeface="Trebuchet MS" panose="020B0603020202020204" pitchFamily="34" charset="0"/>
              </a:rPr>
              <a:t>Projekta ilgums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7002" y="5845615"/>
            <a:ext cx="18882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latin typeface="Arial" panose="020B0604020202020204" pitchFamily="34" charset="0"/>
                <a:cs typeface="Arial" panose="020B0604020202020204" pitchFamily="34" charset="0"/>
              </a:rPr>
              <a:t>Ierakstiet savu projekta ilgumu 01.2023.-12.2023.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02" y="3473819"/>
            <a:ext cx="1005220" cy="100522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217002" y="6729644"/>
            <a:ext cx="1750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>
                <a:solidFill>
                  <a:srgbClr val="3F81C3"/>
                </a:solidFill>
                <a:latin typeface="Trebuchet MS" panose="020B0603020202020204" pitchFamily="34" charset="0"/>
              </a:rPr>
              <a:t>Kopējā summa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17002" y="7545251"/>
            <a:ext cx="18882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>
                <a:solidFill>
                  <a:srgbClr val="3F81C3"/>
                </a:solidFill>
                <a:latin typeface="Trebuchet MS" panose="020B0603020202020204" pitchFamily="34" charset="0"/>
              </a:rPr>
              <a:t>ES līdzfinansējums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290557" y="7449284"/>
            <a:ext cx="1520314" cy="140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17002" y="4448002"/>
            <a:ext cx="159386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100" dirty="0">
                <a:solidFill>
                  <a:srgbClr val="3F81C3"/>
                </a:solidFill>
                <a:latin typeface="Trebuchet MS" panose="020B0603020202020204" pitchFamily="34" charset="0"/>
              </a:rPr>
              <a:t>Izveidojiet savu QR kodu vai ielieciet mājaslapas adresi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17002" y="7068201"/>
            <a:ext cx="21859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b="1" dirty="0">
                <a:latin typeface="Arial" panose="020B0604020202020204" pitchFamily="34" charset="0"/>
                <a:cs typeface="Arial" panose="020B0604020202020204" pitchFamily="34" charset="0"/>
              </a:rPr>
              <a:t>Ierakstiet </a:t>
            </a:r>
            <a:r>
              <a:rPr lang="lv-LV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summu EUR</a:t>
            </a:r>
            <a:endParaRPr lang="lv-LV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7002" y="7883808"/>
            <a:ext cx="21859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b="1" dirty="0">
                <a:latin typeface="Arial" panose="020B0604020202020204" pitchFamily="34" charset="0"/>
                <a:cs typeface="Arial" panose="020B0604020202020204" pitchFamily="34" charset="0"/>
              </a:rPr>
              <a:t>Ierakstiet summu </a:t>
            </a:r>
            <a:r>
              <a:rPr lang="lv-LV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  <a:endParaRPr lang="lv-LV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95" b="21336"/>
          <a:stretch/>
        </p:blipFill>
        <p:spPr>
          <a:xfrm>
            <a:off x="0" y="-30118"/>
            <a:ext cx="6858000" cy="3279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004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</TotalTime>
  <Words>90</Words>
  <Application>Microsoft Office PowerPoint</Application>
  <PresentationFormat>A4 Paper (210x297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Agate Zālīte</dc:creator>
  <cp:lastModifiedBy>Agate Zālīte</cp:lastModifiedBy>
  <cp:revision>23</cp:revision>
  <dcterms:created xsi:type="dcterms:W3CDTF">2022-11-23T12:02:04Z</dcterms:created>
  <dcterms:modified xsi:type="dcterms:W3CDTF">2023-10-31T12:52:21Z</dcterms:modified>
</cp:coreProperties>
</file>