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1C3"/>
    <a:srgbClr val="3C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28" d="100"/>
          <a:sy n="128" d="100"/>
        </p:scale>
        <p:origin x="7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16200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11191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77026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421783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71327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02D5CE-8D1D-4609-A3FD-4BF2ADD09594}" type="datetimeFigureOut">
              <a:rPr lang="lv-LV" smtClean="0"/>
              <a:t>11.10.2024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63122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2D5CE-8D1D-4609-A3FD-4BF2ADD09594}" type="datetimeFigureOut">
              <a:rPr lang="lv-LV" smtClean="0"/>
              <a:t>11.10.2024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39629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02D5CE-8D1D-4609-A3FD-4BF2ADD09594}" type="datetimeFigureOut">
              <a:rPr lang="lv-LV" smtClean="0"/>
              <a:t>11.10.2024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87989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2D5CE-8D1D-4609-A3FD-4BF2ADD09594}" type="datetimeFigureOut">
              <a:rPr lang="lv-LV" smtClean="0"/>
              <a:t>11.10.2024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39030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02D5CE-8D1D-4609-A3FD-4BF2ADD09594}" type="datetimeFigureOut">
              <a:rPr lang="lv-LV" smtClean="0"/>
              <a:t>11.10.2024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812468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02D5CE-8D1D-4609-A3FD-4BF2ADD09594}" type="datetimeFigureOut">
              <a:rPr lang="lv-LV" smtClean="0"/>
              <a:t>11.10.2024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48092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2D5CE-8D1D-4609-A3FD-4BF2ADD09594}" type="datetimeFigureOut">
              <a:rPr lang="lv-LV" smtClean="0"/>
              <a:t>11.10.2024</a:t>
            </a:fld>
            <a:endParaRPr lang="lv-LV"/>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4C2ED-C884-46A7-AA3B-450241C85405}" type="slidenum">
              <a:rPr lang="lv-LV" smtClean="0"/>
              <a:t>‹#›</a:t>
            </a:fld>
            <a:endParaRPr lang="lv-LV"/>
          </a:p>
        </p:txBody>
      </p:sp>
    </p:spTree>
    <p:extLst>
      <p:ext uri="{BB962C8B-B14F-4D97-AF65-F5344CB8AC3E}">
        <p14:creationId xmlns:p14="http://schemas.microsoft.com/office/powerpoint/2010/main" val="3104557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54727" y="-1"/>
            <a:ext cx="7151273" cy="117129"/>
          </a:xfrm>
          <a:prstGeom prst="rect">
            <a:avLst/>
          </a:prstGeom>
          <a:solidFill>
            <a:srgbClr val="3F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50"/>
          </a:p>
        </p:txBody>
      </p:sp>
      <p:sp>
        <p:nvSpPr>
          <p:cNvPr id="25" name="Rectangle 24"/>
          <p:cNvSpPr/>
          <p:nvPr/>
        </p:nvSpPr>
        <p:spPr>
          <a:xfrm>
            <a:off x="2754728" y="6757495"/>
            <a:ext cx="7151272" cy="114153"/>
          </a:xfrm>
          <a:prstGeom prst="rect">
            <a:avLst/>
          </a:prstGeom>
          <a:solidFill>
            <a:srgbClr val="3F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150"/>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57" y="5468249"/>
            <a:ext cx="769918" cy="987075"/>
          </a:xfrm>
          <a:prstGeom prst="rect">
            <a:avLst/>
          </a:prstGeom>
        </p:spPr>
      </p:pic>
      <p:pic>
        <p:nvPicPr>
          <p:cNvPr id="24" name="Picture 23"/>
          <p:cNvPicPr>
            <a:picLocks noChangeAspect="1"/>
          </p:cNvPicPr>
          <p:nvPr/>
        </p:nvPicPr>
        <p:blipFill rotWithShape="1">
          <a:blip r:embed="rId3" cstate="print">
            <a:extLst>
              <a:ext uri="{28A0092B-C50C-407E-A947-70E740481C1C}">
                <a14:useLocalDpi xmlns:a14="http://schemas.microsoft.com/office/drawing/2010/main" val="0"/>
              </a:ext>
            </a:extLst>
          </a:blip>
          <a:srcRect t="6473" b="6975"/>
          <a:stretch/>
        </p:blipFill>
        <p:spPr>
          <a:xfrm>
            <a:off x="550019" y="5427213"/>
            <a:ext cx="1248421" cy="1094791"/>
          </a:xfrm>
          <a:prstGeom prst="rect">
            <a:avLst/>
          </a:prstGeom>
        </p:spPr>
      </p:pic>
      <p:sp>
        <p:nvSpPr>
          <p:cNvPr id="22" name="TextBox 21"/>
          <p:cNvSpPr txBox="1"/>
          <p:nvPr/>
        </p:nvSpPr>
        <p:spPr>
          <a:xfrm>
            <a:off x="2645763" y="1522220"/>
            <a:ext cx="6599067" cy="954107"/>
          </a:xfrm>
          <a:prstGeom prst="rect">
            <a:avLst/>
          </a:prstGeom>
          <a:noFill/>
        </p:spPr>
        <p:txBody>
          <a:bodyPr wrap="square" rtlCol="0">
            <a:spAutoFit/>
          </a:bodyPr>
          <a:lstStyle/>
          <a:p>
            <a:r>
              <a:rPr lang="lv-LV" sz="2800" dirty="0">
                <a:solidFill>
                  <a:srgbClr val="3F81C3"/>
                </a:solidFill>
                <a:latin typeface="Trebuchet MS" panose="020B0603020202020204" pitchFamily="34" charset="0"/>
              </a:rPr>
              <a:t>PROJEKTA NOSAUKUMS: ALL CAPS, </a:t>
            </a:r>
            <a:br>
              <a:rPr lang="lv-LV" sz="2800" dirty="0">
                <a:solidFill>
                  <a:srgbClr val="3F81C3"/>
                </a:solidFill>
                <a:latin typeface="Trebuchet MS" panose="020B0603020202020204" pitchFamily="34" charset="0"/>
              </a:rPr>
            </a:br>
            <a:r>
              <a:rPr lang="lv-LV" sz="2800" dirty="0">
                <a:solidFill>
                  <a:srgbClr val="3F81C3"/>
                </a:solidFill>
                <a:latin typeface="Trebuchet MS" panose="020B0603020202020204" pitchFamily="34" charset="0"/>
              </a:rPr>
              <a:t>FONTS - TREBUCHET, KRĀSA - ZILA</a:t>
            </a:r>
          </a:p>
        </p:txBody>
      </p:sp>
      <p:sp>
        <p:nvSpPr>
          <p:cNvPr id="23" name="TextBox 22"/>
          <p:cNvSpPr txBox="1"/>
          <p:nvPr/>
        </p:nvSpPr>
        <p:spPr>
          <a:xfrm>
            <a:off x="2645764" y="3074587"/>
            <a:ext cx="6599066" cy="1169551"/>
          </a:xfrm>
          <a:prstGeom prst="rect">
            <a:avLst/>
          </a:prstGeom>
          <a:noFill/>
        </p:spPr>
        <p:txBody>
          <a:bodyPr wrap="square" rtlCol="0">
            <a:spAutoFit/>
          </a:bodyPr>
          <a:lstStyle/>
          <a:p>
            <a:r>
              <a:rPr lang="lv-LV" sz="1400" dirty="0">
                <a:latin typeface="Arial" panose="020B0604020202020204" pitchFamily="34" charset="0"/>
                <a:cs typeface="Arial" panose="020B0604020202020204" pitchFamily="34" charset="0"/>
              </a:rPr>
              <a:t>Projekta apraksts (max 400 zīmes, fonts – Arial, krāsa - melna)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a:t>
            </a:r>
          </a:p>
        </p:txBody>
      </p:sp>
      <p:sp>
        <p:nvSpPr>
          <p:cNvPr id="37" name="TextBox 36"/>
          <p:cNvSpPr txBox="1"/>
          <p:nvPr/>
        </p:nvSpPr>
        <p:spPr>
          <a:xfrm>
            <a:off x="2645763" y="4475456"/>
            <a:ext cx="6176831" cy="307777"/>
          </a:xfrm>
          <a:prstGeom prst="rect">
            <a:avLst/>
          </a:prstGeom>
          <a:noFill/>
        </p:spPr>
        <p:txBody>
          <a:bodyPr wrap="square" rtlCol="0">
            <a:spAutoFit/>
          </a:bodyPr>
          <a:lstStyle/>
          <a:p>
            <a:r>
              <a:rPr lang="lv-LV" sz="1400" b="1" dirty="0">
                <a:latin typeface="Arial" panose="020B0604020202020204" pitchFamily="34" charset="0"/>
                <a:cs typeface="Arial" panose="020B0604020202020204" pitchFamily="34" charset="0"/>
              </a:rPr>
              <a:t>Atbalsta Zemkopības ministrija un Lauku atbalsta dienests.</a:t>
            </a:r>
          </a:p>
        </p:txBody>
      </p:sp>
      <p:pic>
        <p:nvPicPr>
          <p:cNvPr id="3" name="Picture 2">
            <a:extLst>
              <a:ext uri="{FF2B5EF4-FFF2-40B4-BE49-F238E27FC236}">
                <a16:creationId xmlns:a16="http://schemas.microsoft.com/office/drawing/2014/main" id="{33727451-1F52-D534-84D9-E7B18DF141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019" y="341310"/>
            <a:ext cx="1005220" cy="1005220"/>
          </a:xfrm>
          <a:prstGeom prst="rect">
            <a:avLst/>
          </a:prstGeom>
        </p:spPr>
      </p:pic>
      <p:sp>
        <p:nvSpPr>
          <p:cNvPr id="4" name="TextBox 3">
            <a:extLst>
              <a:ext uri="{FF2B5EF4-FFF2-40B4-BE49-F238E27FC236}">
                <a16:creationId xmlns:a16="http://schemas.microsoft.com/office/drawing/2014/main" id="{FA2890C6-A100-9DE0-5513-1C5323D3337C}"/>
              </a:ext>
            </a:extLst>
          </p:cNvPr>
          <p:cNvSpPr txBox="1"/>
          <p:nvPr/>
        </p:nvSpPr>
        <p:spPr>
          <a:xfrm>
            <a:off x="550020" y="1315493"/>
            <a:ext cx="1190990" cy="430887"/>
          </a:xfrm>
          <a:prstGeom prst="rect">
            <a:avLst/>
          </a:prstGeom>
          <a:noFill/>
        </p:spPr>
        <p:txBody>
          <a:bodyPr wrap="square" rtlCol="0">
            <a:spAutoFit/>
          </a:bodyPr>
          <a:lstStyle/>
          <a:p>
            <a:r>
              <a:rPr lang="lv-LV" sz="1100" dirty="0">
                <a:solidFill>
                  <a:srgbClr val="3F81C3"/>
                </a:solidFill>
                <a:latin typeface="Trebuchet MS" panose="020B0603020202020204" pitchFamily="34" charset="0"/>
              </a:rPr>
              <a:t>Izveidojiet savu QR kodu</a:t>
            </a:r>
          </a:p>
        </p:txBody>
      </p:sp>
      <p:sp>
        <p:nvSpPr>
          <p:cNvPr id="5" name="Rectangle 4">
            <a:extLst>
              <a:ext uri="{FF2B5EF4-FFF2-40B4-BE49-F238E27FC236}">
                <a16:creationId xmlns:a16="http://schemas.microsoft.com/office/drawing/2014/main" id="{A7CA69CB-62DF-612A-6647-90DF835FC5AD}"/>
              </a:ext>
            </a:extLst>
          </p:cNvPr>
          <p:cNvSpPr/>
          <p:nvPr/>
        </p:nvSpPr>
        <p:spPr>
          <a:xfrm>
            <a:off x="5220479" y="5509883"/>
            <a:ext cx="1291100" cy="94544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lv-LV" dirty="0"/>
              <a:t>LOGO</a:t>
            </a:r>
          </a:p>
        </p:txBody>
      </p:sp>
      <p:sp>
        <p:nvSpPr>
          <p:cNvPr id="6" name="Rectangle 5">
            <a:extLst>
              <a:ext uri="{FF2B5EF4-FFF2-40B4-BE49-F238E27FC236}">
                <a16:creationId xmlns:a16="http://schemas.microsoft.com/office/drawing/2014/main" id="{549CB4BB-C7A1-126F-BB83-8DA5320CA80E}"/>
              </a:ext>
            </a:extLst>
          </p:cNvPr>
          <p:cNvSpPr/>
          <p:nvPr/>
        </p:nvSpPr>
        <p:spPr>
          <a:xfrm>
            <a:off x="7440670" y="5501889"/>
            <a:ext cx="1291100" cy="94544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lv-LV" dirty="0"/>
              <a:t>LOGO</a:t>
            </a:r>
          </a:p>
        </p:txBody>
      </p:sp>
      <p:pic>
        <p:nvPicPr>
          <p:cNvPr id="7" name="Picture 6">
            <a:extLst>
              <a:ext uri="{FF2B5EF4-FFF2-40B4-BE49-F238E27FC236}">
                <a16:creationId xmlns:a16="http://schemas.microsoft.com/office/drawing/2014/main" id="{F7E07FCA-244E-09AB-9E64-F4FAF0F2F1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54727" y="537049"/>
            <a:ext cx="227732" cy="227732"/>
          </a:xfrm>
          <a:prstGeom prst="rect">
            <a:avLst/>
          </a:prstGeom>
        </p:spPr>
      </p:pic>
      <p:sp>
        <p:nvSpPr>
          <p:cNvPr id="9" name="TextBox 8">
            <a:extLst>
              <a:ext uri="{FF2B5EF4-FFF2-40B4-BE49-F238E27FC236}">
                <a16:creationId xmlns:a16="http://schemas.microsoft.com/office/drawing/2014/main" id="{DF510016-85F0-114D-446A-9BAC1E88F0A8}"/>
              </a:ext>
            </a:extLst>
          </p:cNvPr>
          <p:cNvSpPr txBox="1"/>
          <p:nvPr/>
        </p:nvSpPr>
        <p:spPr>
          <a:xfrm>
            <a:off x="3036236" y="538183"/>
            <a:ext cx="3616296" cy="261610"/>
          </a:xfrm>
          <a:prstGeom prst="rect">
            <a:avLst/>
          </a:prstGeom>
          <a:noFill/>
        </p:spPr>
        <p:txBody>
          <a:bodyPr wrap="square" rtlCol="0">
            <a:spAutoFit/>
          </a:bodyPr>
          <a:lstStyle/>
          <a:p>
            <a:r>
              <a:rPr lang="lv-LV" sz="1100" dirty="0">
                <a:latin typeface="Trebuchet MS" panose="020B0603020202020204" pitchFamily="34" charset="0"/>
              </a:rPr>
              <a:t>Ierakstiet tīmekļvietnes adresi</a:t>
            </a:r>
          </a:p>
        </p:txBody>
      </p:sp>
    </p:spTree>
    <p:extLst>
      <p:ext uri="{BB962C8B-B14F-4D97-AF65-F5344CB8AC3E}">
        <p14:creationId xmlns:p14="http://schemas.microsoft.com/office/powerpoint/2010/main" val="11640049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95</Words>
  <Application>Microsoft Office PowerPoint</Application>
  <PresentationFormat>A4 Paper (210x297 mm)</PresentationFormat>
  <Paragraphs>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Trebuchet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Agate Zālīte</dc:creator>
  <cp:lastModifiedBy>Agate Zālīte</cp:lastModifiedBy>
  <cp:revision>24</cp:revision>
  <dcterms:created xsi:type="dcterms:W3CDTF">2022-11-23T12:02:04Z</dcterms:created>
  <dcterms:modified xsi:type="dcterms:W3CDTF">2024-10-11T11:49:57Z</dcterms:modified>
</cp:coreProperties>
</file>