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1C3"/>
    <a:srgbClr val="3C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200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191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026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783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327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122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629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989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030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246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092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45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54727" y="-1"/>
            <a:ext cx="7151273" cy="117129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82" y="327809"/>
            <a:ext cx="900156" cy="90015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54728" y="6756726"/>
            <a:ext cx="7151272" cy="114153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2" r="50678"/>
          <a:stretch/>
        </p:blipFill>
        <p:spPr>
          <a:xfrm>
            <a:off x="9457" y="0"/>
            <a:ext cx="2743618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59182" y="2445156"/>
            <a:ext cx="158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ilgums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9182" y="2706652"/>
            <a:ext cx="171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Ierakstiet savu projekta ilgumu 01.2023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.-12.2023.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59182" y="3481001"/>
            <a:ext cx="158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Kopējā summa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59182" y="3725931"/>
            <a:ext cx="1710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Ierakstiet summu EUR</a:t>
            </a:r>
            <a:endParaRPr lang="lv-LV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3128" y="4174509"/>
            <a:ext cx="188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ES līdzfinansējums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63124" y="4425571"/>
            <a:ext cx="1735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Ierakstiet summu </a:t>
            </a:r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lv-LV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101416" y="4033260"/>
            <a:ext cx="145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26295" y="1203179"/>
            <a:ext cx="1118356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4" dirty="0" smtClean="0">
                <a:solidFill>
                  <a:srgbClr val="3F81C3"/>
                </a:solidFill>
                <a:latin typeface="Trebuchet MS" panose="020B0603020202020204" pitchFamily="34" charset="0"/>
              </a:rPr>
              <a:t>Izveidojiet savu QR kodu vai ielieciet mājaslapas adresi</a:t>
            </a:r>
            <a:endParaRPr lang="lv-LV" sz="704" dirty="0">
              <a:solidFill>
                <a:srgbClr val="3F81C3"/>
              </a:solidFill>
              <a:latin typeface="Trebuchet MS" panose="020B0603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46" y="5642613"/>
            <a:ext cx="635092" cy="8142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6975"/>
          <a:stretch/>
        </p:blipFill>
        <p:spPr>
          <a:xfrm>
            <a:off x="3242956" y="5453222"/>
            <a:ext cx="1190989" cy="10444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1059" r="-3166" b="7797"/>
          <a:stretch/>
        </p:blipFill>
        <p:spPr>
          <a:xfrm>
            <a:off x="8216054" y="5642748"/>
            <a:ext cx="1417046" cy="8398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4" r="705" b="10754"/>
          <a:stretch/>
        </p:blipFill>
        <p:spPr>
          <a:xfrm>
            <a:off x="6584460" y="5614500"/>
            <a:ext cx="1464278" cy="9040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98536" y="818280"/>
            <a:ext cx="417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NOSAUKUMS TEKSTS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endParaRPr lang="lv-LV" sz="2800" dirty="0">
              <a:solidFill>
                <a:srgbClr val="3F81C3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22492" y="3011718"/>
            <a:ext cx="4178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Projekta apraksts (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400 zīmes) teksts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6319" y="2568408"/>
            <a:ext cx="417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Projekta Nr. </a:t>
            </a:r>
            <a:r>
              <a:rPr lang="lv-LV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22-00-U000000-000000</a:t>
            </a:r>
            <a:endParaRPr lang="lv-LV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22492" y="4524159"/>
            <a:ext cx="389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Atbalsta Zemkopības ministrija un Lauku atbalsta dienests.</a:t>
            </a:r>
          </a:p>
        </p:txBody>
      </p:sp>
    </p:spTree>
    <p:extLst>
      <p:ext uri="{BB962C8B-B14F-4D97-AF65-F5344CB8AC3E}">
        <p14:creationId xmlns:p14="http://schemas.microsoft.com/office/powerpoint/2010/main" val="116400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90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Agate Zālīte</cp:lastModifiedBy>
  <cp:revision>21</cp:revision>
  <dcterms:created xsi:type="dcterms:W3CDTF">2022-11-23T12:02:04Z</dcterms:created>
  <dcterms:modified xsi:type="dcterms:W3CDTF">2023-10-30T08:34:50Z</dcterms:modified>
</cp:coreProperties>
</file>