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32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96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63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3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1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36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87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93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91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25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663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30.10.2023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729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10693" y="3262745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5" name="Rectangle 14"/>
          <p:cNvSpPr/>
          <p:nvPr/>
        </p:nvSpPr>
        <p:spPr>
          <a:xfrm>
            <a:off x="2410693" y="9812723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2" y="3473819"/>
            <a:ext cx="1005220" cy="10052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06" b="1646"/>
          <a:stretch/>
        </p:blipFill>
        <p:spPr>
          <a:xfrm>
            <a:off x="0" y="0"/>
            <a:ext cx="6858002" cy="325747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7002" y="5507059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7002" y="5845615"/>
            <a:ext cx="1888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01.2023.-12.2023.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7002" y="6729644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7002" y="7068201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summu 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7002" y="7545251"/>
            <a:ext cx="188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7002" y="7883808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290557" y="7449284"/>
            <a:ext cx="1520314" cy="14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7002" y="4448002"/>
            <a:ext cx="1593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267" y="8792909"/>
            <a:ext cx="635092" cy="81422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565629" y="8635092"/>
            <a:ext cx="1190989" cy="104442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31059" r="-3166" b="7797"/>
          <a:stretch/>
        </p:blipFill>
        <p:spPr>
          <a:xfrm>
            <a:off x="5248521" y="8792909"/>
            <a:ext cx="1417046" cy="83984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44" r="705" b="10754"/>
          <a:stretch/>
        </p:blipFill>
        <p:spPr>
          <a:xfrm>
            <a:off x="3683780" y="8775509"/>
            <a:ext cx="1464278" cy="90400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402910" y="3874485"/>
            <a:ext cx="4178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6866" y="6067923"/>
            <a:ext cx="4178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10693" y="5624613"/>
            <a:ext cx="4178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Projekta Nr.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22-00-U000000-000000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6866" y="7580364"/>
            <a:ext cx="389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Atbalsta Zemkopības ministrija un Lauku atbalsta dienests.</a:t>
            </a:r>
          </a:p>
        </p:txBody>
      </p:sp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90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17</cp:revision>
  <dcterms:created xsi:type="dcterms:W3CDTF">2022-11-23T12:02:04Z</dcterms:created>
  <dcterms:modified xsi:type="dcterms:W3CDTF">2023-10-30T08:33:48Z</dcterms:modified>
</cp:coreProperties>
</file>